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media/media9.m4a" ContentType="application/vnd.sun.star.media"/>
  <Override PartName="/ppt/media/image2.png" ContentType="image/png"/>
  <Override PartName="/ppt/media/image14.png" ContentType="image/png"/>
  <Override PartName="/ppt/media/media13.m4a" ContentType="application/vnd.sun.star.media"/>
  <Override PartName="/ppt/media/media3.m4a" ContentType="application/vnd.sun.star.media"/>
  <Override PartName="/ppt/media/image8.png" ContentType="image/png"/>
  <Override PartName="/ppt/media/image4.png" ContentType="image/png"/>
  <Override PartName="/ppt/media/image5.png" ContentType="image/png"/>
  <Override PartName="/ppt/media/image10.png" ContentType="image/png"/>
  <Override PartName="/ppt/media/media6.m4a" ContentType="application/vnd.sun.star.media"/>
  <Override PartName="/ppt/media/image7.png" ContentType="image/png"/>
  <Override PartName="/ppt/media/media1.m4a" ContentType="application/vnd.sun.star.media"/>
  <Override PartName="/ppt/media/media11.m4a" ContentType="application/vnd.sun.star.media"/>
  <Override PartName="/ppt/media/image12.png" ContentType="image/png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
</Relationships>
</file>

<file path=ppt/media/image10.png>
</file>

<file path=ppt/media/image12.png>
</file>

<file path=ppt/media/image14.png>
</file>

<file path=ppt/media/image2.png>
</file>

<file path=ppt/media/image4.png>
</file>

<file path=ppt/media/image5.png>
</file>

<file path=ppt/media/image7.png>
</file>

<file path=ppt/media/image8.png>
</file>

<file path=ppt/media/media1.m4a>
</file>

<file path=ppt/media/media11.m4a>
</file>

<file path=ppt/media/media13.m4a>
</file>

<file path=ppt/media/media3.m4a>
</file>

<file path=ppt/media/media6.m4a>
</file>

<file path=ppt/media/media9.m4a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subTitle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ubTitle"/>
          </p:nvPr>
        </p:nvSpPr>
        <p:spPr>
          <a:xfrm>
            <a:off x="444600" y="542880"/>
            <a:ext cx="11213640" cy="5733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3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body"/>
          </p:nvPr>
        </p:nvSpPr>
        <p:spPr>
          <a:xfrm>
            <a:off x="457848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7747200" y="174960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5"/>
          <p:cNvSpPr>
            <a:spLocks noGrp="1"/>
          </p:cNvSpPr>
          <p:nvPr>
            <p:ph type="body"/>
          </p:nvPr>
        </p:nvSpPr>
        <p:spPr>
          <a:xfrm>
            <a:off x="140976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6"/>
          <p:cNvSpPr>
            <a:spLocks noGrp="1"/>
          </p:cNvSpPr>
          <p:nvPr>
            <p:ph type="body"/>
          </p:nvPr>
        </p:nvSpPr>
        <p:spPr>
          <a:xfrm>
            <a:off x="457848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1" name="PlaceHolder 7"/>
          <p:cNvSpPr>
            <a:spLocks noGrp="1"/>
          </p:cNvSpPr>
          <p:nvPr>
            <p:ph type="body"/>
          </p:nvPr>
        </p:nvSpPr>
        <p:spPr>
          <a:xfrm>
            <a:off x="7747200" y="3503880"/>
            <a:ext cx="301752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335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6212160" y="350388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4097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12160" y="1749600"/>
            <a:ext cx="45734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1409760" y="3503880"/>
            <a:ext cx="9372240" cy="160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6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7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10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C2885BDF-CA98-486E-94B7-6385E726AE03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4" name="CustomShape 15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" name="Group 16"/>
          <p:cNvGrpSpPr/>
          <p:nvPr/>
        </p:nvGrpSpPr>
        <p:grpSpPr>
          <a:xfrm>
            <a:off x="-2269440" y="-751320"/>
            <a:ext cx="14461560" cy="7608960"/>
            <a:chOff x="-2269440" y="-751320"/>
            <a:chExt cx="14461560" cy="7608960"/>
          </a:xfrm>
        </p:grpSpPr>
        <p:grpSp>
          <p:nvGrpSpPr>
            <p:cNvPr id="16" name="Group 17"/>
            <p:cNvGrpSpPr/>
            <p:nvPr/>
          </p:nvGrpSpPr>
          <p:grpSpPr>
            <a:xfrm>
              <a:off x="-16560" y="-360"/>
              <a:ext cx="12208680" cy="6858000"/>
              <a:chOff x="-16560" y="-360"/>
              <a:chExt cx="12208680" cy="6858000"/>
            </a:xfrm>
          </p:grpSpPr>
          <p:sp>
            <p:nvSpPr>
              <p:cNvPr id="17" name="CustomShape 18"/>
              <p:cNvSpPr/>
              <p:nvPr/>
            </p:nvSpPr>
            <p:spPr>
              <a:xfrm flipH="1">
                <a:off x="-16920" y="0"/>
                <a:ext cx="12207960" cy="6857640"/>
              </a:xfrm>
              <a:custGeom>
                <a:avLst/>
                <a:gdLst/>
                <a:ahLst/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" name="CustomShape 19"/>
              <p:cNvSpPr/>
              <p:nvPr/>
            </p:nvSpPr>
            <p:spPr>
              <a:xfrm flipH="1" flipV="1" rot="5400000">
                <a:off x="2667240" y="-2667600"/>
                <a:ext cx="6857640" cy="12191760"/>
              </a:xfrm>
              <a:custGeom>
                <a:avLst/>
                <a:gdLst/>
                <a:ahLst/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rgbClr val="0065a4"/>
                </a:fgClr>
                <a:bgClr>
                  <a:srgbClr val="47c3d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" name="CustomShape 20"/>
              <p:cNvSpPr/>
              <p:nvPr/>
            </p:nvSpPr>
            <p:spPr>
              <a:xfrm flipH="1" flipV="1" rot="16200000">
                <a:off x="23760" y="-4680"/>
                <a:ext cx="2819160" cy="2828520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0" name="CustomShape 21"/>
              <p:cNvSpPr/>
              <p:nvPr/>
            </p:nvSpPr>
            <p:spPr>
              <a:xfrm flipH="1" flipV="1" rot="16200000">
                <a:off x="3600" y="-3960"/>
                <a:ext cx="2626560" cy="2635560"/>
              </a:xfrm>
              <a:prstGeom prst="rtTriangle">
                <a:avLst/>
              </a:prstGeom>
              <a:pattFill prst="ltHorz">
                <a:fgClr>
                  <a:srgbClr val="0065a4"/>
                </a:fgClr>
                <a:bgClr>
                  <a:srgbClr val="47c3d3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" name="CustomShape 22"/>
              <p:cNvSpPr/>
              <p:nvPr/>
            </p:nvSpPr>
            <p:spPr>
              <a:xfrm flipH="1" flipV="1" rot="16200000">
                <a:off x="-11880" y="-3240"/>
                <a:ext cx="2396880" cy="2404800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2" name="CustomShape 23"/>
              <p:cNvSpPr/>
              <p:nvPr/>
            </p:nvSpPr>
            <p:spPr>
              <a:xfrm flipH="1" flipV="1" rot="5400000">
                <a:off x="2667240" y="-2667600"/>
                <a:ext cx="6857640" cy="12191760"/>
              </a:xfrm>
              <a:custGeom>
                <a:avLst/>
                <a:gdLst/>
                <a:ahLst/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23" name="CustomShape 24"/>
            <p:cNvSpPr/>
            <p:nvPr/>
          </p:nvSpPr>
          <p:spPr>
            <a:xfrm flipH="1" rot="18900000">
              <a:off x="-1604880" y="1397520"/>
              <a:ext cx="3210840" cy="321084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" name="CustomShape 25"/>
            <p:cNvSpPr/>
            <p:nvPr/>
          </p:nvSpPr>
          <p:spPr>
            <a:xfrm rot="18900000">
              <a:off x="-861840" y="-3600"/>
              <a:ext cx="2676240" cy="1356480"/>
            </a:xfrm>
            <a:custGeom>
              <a:avLst/>
              <a:gdLst/>
              <a:ahLst/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rgbClr val="47c3d3"/>
              </a:fgClr>
              <a:bgClr>
                <a:srgbClr val="0065a4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 rot="13500000">
              <a:off x="-1225440" y="1737720"/>
              <a:ext cx="2415600" cy="241560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6" name="Group 27"/>
            <p:cNvGrpSpPr/>
            <p:nvPr/>
          </p:nvGrpSpPr>
          <p:grpSpPr>
            <a:xfrm>
              <a:off x="-1074960" y="4357800"/>
              <a:ext cx="2149920" cy="2149920"/>
              <a:chOff x="-1074960" y="4357800"/>
              <a:chExt cx="2149920" cy="2149920"/>
            </a:xfrm>
          </p:grpSpPr>
          <p:sp>
            <p:nvSpPr>
              <p:cNvPr id="27" name="CustomShape 28"/>
              <p:cNvSpPr/>
              <p:nvPr/>
            </p:nvSpPr>
            <p:spPr>
              <a:xfrm flipH="1" rot="18900000">
                <a:off x="-759960" y="4672440"/>
                <a:ext cx="1520280" cy="1520280"/>
              </a:xfrm>
              <a:custGeom>
                <a:avLst/>
                <a:gdLst/>
                <a:ahLst/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" name="CustomShape 29"/>
              <p:cNvSpPr/>
              <p:nvPr/>
            </p:nvSpPr>
            <p:spPr>
              <a:xfrm rot="13500000">
                <a:off x="-580680" y="4834440"/>
                <a:ext cx="1143720" cy="1143720"/>
              </a:xfrm>
              <a:custGeom>
                <a:avLst/>
                <a:gdLst/>
                <a:ahLst/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rgbClr val="2fafff"/>
                </a:fgClr>
                <a:bgClr>
                  <a:srgbClr val="1b687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29" name="PlaceHolder 30"/>
          <p:cNvSpPr>
            <a:spLocks noGrp="1"/>
          </p:cNvSpPr>
          <p:nvPr>
            <p:ph type="title"/>
          </p:nvPr>
        </p:nvSpPr>
        <p:spPr>
          <a:xfrm>
            <a:off x="2761560" y="2395800"/>
            <a:ext cx="7077240" cy="12430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1" lang="en-US" sz="6600" spc="-1" strike="noStrike">
                <a:solidFill>
                  <a:srgbClr val="47c3d3"/>
                </a:solidFill>
                <a:latin typeface="Trebuchet MS"/>
                <a:ea typeface="Tahoma"/>
              </a:rPr>
              <a:t>TITLE</a:t>
            </a:r>
            <a:endParaRPr b="0" lang="en-US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1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73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74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76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77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8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9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3ACF4D4A-4450-458E-A7B0-C768720A4AF0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81" name="CustomShape 15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CustomShape 16"/>
          <p:cNvSpPr/>
          <p:nvPr/>
        </p:nvSpPr>
        <p:spPr>
          <a:xfrm>
            <a:off x="0" y="0"/>
            <a:ext cx="12191760" cy="6862320"/>
          </a:xfrm>
          <a:custGeom>
            <a:avLst/>
            <a:gdLst/>
            <a:ahLst/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17"/>
          <p:cNvSpPr/>
          <p:nvPr/>
        </p:nvSpPr>
        <p:spPr>
          <a:xfrm flipV="1" rot="16200000">
            <a:off x="2627280" y="-2626560"/>
            <a:ext cx="6862320" cy="12116160"/>
          </a:xfrm>
          <a:custGeom>
            <a:avLst/>
            <a:gdLst/>
            <a:ahLst/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rgbClr val="0065a4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18"/>
          <p:cNvSpPr/>
          <p:nvPr/>
        </p:nvSpPr>
        <p:spPr>
          <a:xfrm flipV="1" rot="5400000">
            <a:off x="5850720" y="-10080"/>
            <a:ext cx="6325920" cy="6347160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CustomShape 19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20"/>
          <p:cNvSpPr/>
          <p:nvPr/>
        </p:nvSpPr>
        <p:spPr>
          <a:xfrm rot="2700000">
            <a:off x="9668880" y="1404360"/>
            <a:ext cx="4405680" cy="5298840"/>
          </a:xfrm>
          <a:custGeom>
            <a:avLst/>
            <a:gdLst/>
            <a:ahLst/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1"/>
          <p:cNvSpPr/>
          <p:nvPr/>
        </p:nvSpPr>
        <p:spPr>
          <a:xfrm flipH="1" rot="8100000">
            <a:off x="9583560" y="1088640"/>
            <a:ext cx="5071680" cy="4843080"/>
          </a:xfrm>
          <a:custGeom>
            <a:avLst/>
            <a:gdLst/>
            <a:ahLst/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rgbClr val="2fafff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2"/>
          <p:cNvSpPr/>
          <p:nvPr/>
        </p:nvSpPr>
        <p:spPr>
          <a:xfrm rot="2700000">
            <a:off x="11438640" y="5665320"/>
            <a:ext cx="877320" cy="1755360"/>
          </a:xfrm>
          <a:custGeom>
            <a:avLst/>
            <a:gdLst/>
            <a:ahLst/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23"/>
          <p:cNvSpPr/>
          <p:nvPr/>
        </p:nvSpPr>
        <p:spPr>
          <a:xfrm flipH="1" rot="8100000">
            <a:off x="10582200" y="5841360"/>
            <a:ext cx="2372040" cy="1185840"/>
          </a:xfrm>
          <a:custGeom>
            <a:avLst/>
            <a:gdLst/>
            <a:ahLst/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rgbClr val="2fafff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90" name="Group 24"/>
          <p:cNvGrpSpPr/>
          <p:nvPr/>
        </p:nvGrpSpPr>
        <p:grpSpPr>
          <a:xfrm>
            <a:off x="-30240" y="-1087200"/>
            <a:ext cx="2458080" cy="2166480"/>
            <a:chOff x="-30240" y="-1087200"/>
            <a:chExt cx="2458080" cy="2166480"/>
          </a:xfrm>
        </p:grpSpPr>
        <p:sp>
          <p:nvSpPr>
            <p:cNvPr id="91" name="CustomShape 25"/>
            <p:cNvSpPr/>
            <p:nvPr/>
          </p:nvSpPr>
          <p:spPr>
            <a:xfrm rot="18900000">
              <a:off x="578880" y="-769680"/>
              <a:ext cx="1531800" cy="153180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2" name="CustomShape 26"/>
            <p:cNvSpPr/>
            <p:nvPr/>
          </p:nvSpPr>
          <p:spPr>
            <a:xfrm flipH="1" rot="2700000">
              <a:off x="284040" y="-763200"/>
              <a:ext cx="1518840" cy="151884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93" name="Group 27"/>
          <p:cNvGrpSpPr/>
          <p:nvPr/>
        </p:nvGrpSpPr>
        <p:grpSpPr>
          <a:xfrm>
            <a:off x="1744200" y="-582480"/>
            <a:ext cx="1319760" cy="1157040"/>
            <a:chOff x="1744200" y="-582480"/>
            <a:chExt cx="1319760" cy="1157040"/>
          </a:xfrm>
        </p:grpSpPr>
        <p:sp>
          <p:nvSpPr>
            <p:cNvPr id="94" name="CustomShape 28"/>
            <p:cNvSpPr/>
            <p:nvPr/>
          </p:nvSpPr>
          <p:spPr>
            <a:xfrm rot="18900000">
              <a:off x="2076480" y="-412560"/>
              <a:ext cx="817920" cy="8179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CustomShape 29"/>
            <p:cNvSpPr/>
            <p:nvPr/>
          </p:nvSpPr>
          <p:spPr>
            <a:xfrm flipH="1" rot="2700000">
              <a:off x="1907640" y="-399240"/>
              <a:ext cx="791280" cy="7909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PlaceHolder 30"/>
          <p:cNvSpPr>
            <a:spLocks noGrp="1"/>
          </p:cNvSpPr>
          <p:nvPr>
            <p:ph type="body"/>
          </p:nvPr>
        </p:nvSpPr>
        <p:spPr>
          <a:xfrm>
            <a:off x="831960" y="4754880"/>
            <a:ext cx="6802920" cy="365400"/>
          </a:xfrm>
          <a:prstGeom prst="rect">
            <a:avLst/>
          </a:prstGeom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pc="299" strike="noStrike">
                <a:solidFill>
                  <a:srgbClr val="bae4ff"/>
                </a:solidFill>
                <a:latin typeface="Arial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1"/>
          <p:cNvSpPr>
            <a:spLocks noGrp="1"/>
          </p:cNvSpPr>
          <p:nvPr>
            <p:ph type="sldNum"/>
          </p:nvPr>
        </p:nvSpPr>
        <p:spPr>
          <a:xfrm>
            <a:off x="11252160" y="6315120"/>
            <a:ext cx="40608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068BA94-3A79-4CEE-9263-C662CA7A1846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98" name="PlaceHolder 32"/>
          <p:cNvSpPr>
            <a:spLocks noGrp="1"/>
          </p:cNvSpPr>
          <p:nvPr>
            <p:ph type="title"/>
          </p:nvPr>
        </p:nvSpPr>
        <p:spPr>
          <a:xfrm>
            <a:off x="831960" y="3886200"/>
            <a:ext cx="7781040" cy="85860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1" lang="en-US" sz="5400" spc="-1" strike="noStrike">
                <a:solidFill>
                  <a:srgbClr val="ffffff"/>
                </a:solidFill>
                <a:latin typeface="Trebuchet MS"/>
              </a:rPr>
              <a:t>Section Title 01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141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142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3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44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145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7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D9E5421F-6402-4651-BB06-22DBA1EE5055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149" name="CustomShape 15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16"/>
          <p:cNvSpPr/>
          <p:nvPr/>
        </p:nvSpPr>
        <p:spPr>
          <a:xfrm flipV="1" rot="16200000">
            <a:off x="2856240" y="-2473200"/>
            <a:ext cx="6862320" cy="11809440"/>
          </a:xfrm>
          <a:custGeom>
            <a:avLst/>
            <a:gdLst/>
            <a:ahLst/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7"/>
          <p:cNvSpPr/>
          <p:nvPr/>
        </p:nvSpPr>
        <p:spPr>
          <a:xfrm flipV="1" rot="16200000">
            <a:off x="2627280" y="-2626560"/>
            <a:ext cx="6862320" cy="12116160"/>
          </a:xfrm>
          <a:custGeom>
            <a:avLst/>
            <a:gdLst/>
            <a:ahLst/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0065a4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18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3" name="Group 19"/>
          <p:cNvGrpSpPr/>
          <p:nvPr/>
        </p:nvGrpSpPr>
        <p:grpSpPr>
          <a:xfrm>
            <a:off x="9141480" y="1177560"/>
            <a:ext cx="5835240" cy="5811120"/>
            <a:chOff x="9141480" y="1177560"/>
            <a:chExt cx="5835240" cy="5811120"/>
          </a:xfrm>
        </p:grpSpPr>
        <p:sp>
          <p:nvSpPr>
            <p:cNvPr id="154" name="CustomShape 20"/>
            <p:cNvSpPr/>
            <p:nvPr/>
          </p:nvSpPr>
          <p:spPr>
            <a:xfrm rot="2700000">
              <a:off x="10139040" y="2049120"/>
              <a:ext cx="3578760" cy="4304160"/>
            </a:xfrm>
            <a:custGeom>
              <a:avLst/>
              <a:gdLst/>
              <a:ahLst/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CustomShape 21"/>
            <p:cNvSpPr/>
            <p:nvPr/>
          </p:nvSpPr>
          <p:spPr>
            <a:xfrm flipH="1" rot="8100000">
              <a:off x="10068840" y="2057760"/>
              <a:ext cx="4119840" cy="3934080"/>
            </a:xfrm>
            <a:custGeom>
              <a:avLst/>
              <a:gdLst/>
              <a:ahLst/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6" name="CustomShape 22"/>
          <p:cNvSpPr/>
          <p:nvPr/>
        </p:nvSpPr>
        <p:spPr>
          <a:xfrm rot="2700000">
            <a:off x="11438640" y="5665320"/>
            <a:ext cx="877320" cy="1755360"/>
          </a:xfrm>
          <a:custGeom>
            <a:avLst/>
            <a:gdLst/>
            <a:ahLst/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23"/>
          <p:cNvSpPr/>
          <p:nvPr/>
        </p:nvSpPr>
        <p:spPr>
          <a:xfrm flipH="1" rot="8100000">
            <a:off x="10582200" y="5841360"/>
            <a:ext cx="2372040" cy="1185840"/>
          </a:xfrm>
          <a:custGeom>
            <a:avLst/>
            <a:gdLst/>
            <a:ahLst/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rgbClr val="2fafff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58" name="Group 24"/>
          <p:cNvGrpSpPr/>
          <p:nvPr/>
        </p:nvGrpSpPr>
        <p:grpSpPr>
          <a:xfrm>
            <a:off x="9619200" y="6118560"/>
            <a:ext cx="1643400" cy="1488240"/>
            <a:chOff x="9619200" y="6118560"/>
            <a:chExt cx="1643400" cy="1488240"/>
          </a:xfrm>
        </p:grpSpPr>
        <p:sp>
          <p:nvSpPr>
            <p:cNvPr id="159" name="CustomShape 25"/>
            <p:cNvSpPr/>
            <p:nvPr/>
          </p:nvSpPr>
          <p:spPr>
            <a:xfrm flipV="1" rot="2700000">
              <a:off x="9992160" y="6336360"/>
              <a:ext cx="1052280" cy="10522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0" name="CustomShape 26"/>
            <p:cNvSpPr/>
            <p:nvPr/>
          </p:nvSpPr>
          <p:spPr>
            <a:xfrm flipH="1" flipV="1" rot="18900000">
              <a:off x="9835200" y="6341040"/>
              <a:ext cx="1043280" cy="10432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1" name="PlaceHolder 27"/>
          <p:cNvSpPr>
            <a:spLocks noGrp="1"/>
          </p:cNvSpPr>
          <p:nvPr>
            <p:ph type="title"/>
          </p:nvPr>
        </p:nvSpPr>
        <p:spPr>
          <a:xfrm>
            <a:off x="831960" y="3886200"/>
            <a:ext cx="7781040" cy="85860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1" lang="en-US" sz="5400" spc="-1" strike="noStrike">
                <a:solidFill>
                  <a:srgbClr val="ffffff"/>
                </a:solidFill>
                <a:latin typeface="Trebuchet MS"/>
              </a:rPr>
              <a:t>Section Title 01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8"/>
          <p:cNvSpPr>
            <a:spLocks noGrp="1"/>
          </p:cNvSpPr>
          <p:nvPr>
            <p:ph type="body"/>
          </p:nvPr>
        </p:nvSpPr>
        <p:spPr>
          <a:xfrm>
            <a:off x="831960" y="4754880"/>
            <a:ext cx="6802920" cy="365400"/>
          </a:xfrm>
          <a:prstGeom prst="rect">
            <a:avLst/>
          </a:prstGeom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600" spc="299" strike="noStrike">
                <a:solidFill>
                  <a:srgbClr val="bae4ff"/>
                </a:solidFill>
                <a:latin typeface="Arial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9"/>
          <p:cNvSpPr>
            <a:spLocks noGrp="1"/>
          </p:cNvSpPr>
          <p:nvPr>
            <p:ph type="sldNum"/>
          </p:nvPr>
        </p:nvSpPr>
        <p:spPr>
          <a:xfrm>
            <a:off x="11252160" y="6315120"/>
            <a:ext cx="40608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AFDBACC-4E83-4A4D-8787-B49412E83A8C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7c3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206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207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8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09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210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1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2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38BA4999-8FAB-4AB6-8CB4-616E8C124FE0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214" name="CustomShape 15"/>
          <p:cNvSpPr/>
          <p:nvPr/>
        </p:nvSpPr>
        <p:spPr>
          <a:xfrm>
            <a:off x="0" y="0"/>
            <a:ext cx="12191760" cy="68839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16"/>
          <p:cNvSpPr/>
          <p:nvPr/>
        </p:nvSpPr>
        <p:spPr>
          <a:xfrm>
            <a:off x="0" y="0"/>
            <a:ext cx="12191760" cy="688392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17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PlaceHolder 18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19"/>
          <p:cNvSpPr>
            <a:spLocks noGrp="1"/>
          </p:cNvSpPr>
          <p:nvPr>
            <p:ph type="sldNum"/>
          </p:nvPr>
        </p:nvSpPr>
        <p:spPr>
          <a:xfrm>
            <a:off x="11252160" y="6315120"/>
            <a:ext cx="40608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1827C17-A324-4FCB-A5C9-D70B2535E8B5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grpSp>
        <p:nvGrpSpPr>
          <p:cNvPr id="219" name="Group 20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220" name="CustomShape 21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1" name="CustomShape 22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2" name="PlaceHolder 23"/>
          <p:cNvSpPr>
            <a:spLocks noGrp="1"/>
          </p:cNvSpPr>
          <p:nvPr>
            <p:ph type="body"/>
          </p:nvPr>
        </p:nvSpPr>
        <p:spPr>
          <a:xfrm>
            <a:off x="444600" y="1625400"/>
            <a:ext cx="6717960" cy="409284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100000"/>
              </a:lnSpc>
              <a:spcBef>
                <a:spcPts val="601"/>
              </a:spcBef>
              <a:spcAft>
                <a:spcPts val="400"/>
              </a:spcAft>
              <a:buClr>
                <a:srgbClr val="47c3d3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100000"/>
              </a:lnSpc>
              <a:spcBef>
                <a:spcPts val="601"/>
              </a:spcBef>
              <a:spcAft>
                <a:spcPts val="400"/>
              </a:spcAft>
              <a:buClr>
                <a:srgbClr val="47c3d3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Second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100000"/>
              </a:lnSpc>
              <a:spcBef>
                <a:spcPts val="601"/>
              </a:spcBef>
              <a:spcAft>
                <a:spcPts val="400"/>
              </a:spcAft>
              <a:buClr>
                <a:srgbClr val="47c3d3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Third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7c3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265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266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7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68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269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1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72744FF2-FB81-478F-8ED8-1956539D4E8D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273" name="CustomShape 15"/>
          <p:cNvSpPr/>
          <p:nvPr/>
        </p:nvSpPr>
        <p:spPr>
          <a:xfrm>
            <a:off x="0" y="0"/>
            <a:ext cx="12191760" cy="68839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16"/>
          <p:cNvSpPr/>
          <p:nvPr/>
        </p:nvSpPr>
        <p:spPr>
          <a:xfrm>
            <a:off x="0" y="0"/>
            <a:ext cx="12191760" cy="688392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17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6" name="CustomShape 18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19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PlaceHolder 20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79" name="Group 21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280" name="CustomShape 22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1" name="CustomShape 23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82" name="Group 24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283" name="CustomShape 25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4" name="CustomShape 26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5" name="CustomShape 27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PlaceHolder 28"/>
          <p:cNvSpPr>
            <a:spLocks noGrp="1"/>
          </p:cNvSpPr>
          <p:nvPr>
            <p:ph type="sldNum"/>
          </p:nvPr>
        </p:nvSpPr>
        <p:spPr>
          <a:xfrm>
            <a:off x="11252160" y="6315120"/>
            <a:ext cx="40608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D4E1C65-A203-4902-90EA-FA1AB2519D8D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87" name="PlaceHolder 29"/>
          <p:cNvSpPr>
            <a:spLocks noGrp="1"/>
          </p:cNvSpPr>
          <p:nvPr>
            <p:ph type="body"/>
          </p:nvPr>
        </p:nvSpPr>
        <p:spPr>
          <a:xfrm>
            <a:off x="444600" y="1681200"/>
            <a:ext cx="5157360" cy="823680"/>
          </a:xfrm>
          <a:prstGeom prst="rect">
            <a:avLst/>
          </a:prstGeom>
        </p:spPr>
        <p:txBody>
          <a:bodyPr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30"/>
          <p:cNvSpPr>
            <a:spLocks noGrp="1"/>
          </p:cNvSpPr>
          <p:nvPr>
            <p:ph type="body"/>
          </p:nvPr>
        </p:nvSpPr>
        <p:spPr>
          <a:xfrm>
            <a:off x="6500880" y="1681200"/>
            <a:ext cx="5157360" cy="823680"/>
          </a:xfrm>
          <a:prstGeom prst="rect">
            <a:avLst/>
          </a:prstGeom>
        </p:spPr>
        <p:txBody>
          <a:bodyPr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1"/>
          <p:cNvSpPr>
            <a:spLocks noGrp="1"/>
          </p:cNvSpPr>
          <p:nvPr>
            <p:ph type="body"/>
          </p:nvPr>
        </p:nvSpPr>
        <p:spPr>
          <a:xfrm>
            <a:off x="444600" y="2505240"/>
            <a:ext cx="5157360" cy="3684240"/>
          </a:xfrm>
          <a:prstGeom prst="rect">
            <a:avLst/>
          </a:prstGeom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Second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Third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Fourth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2"/>
          <p:cNvSpPr>
            <a:spLocks noGrp="1"/>
          </p:cNvSpPr>
          <p:nvPr>
            <p:ph type="body"/>
          </p:nvPr>
        </p:nvSpPr>
        <p:spPr>
          <a:xfrm>
            <a:off x="6475320" y="2505240"/>
            <a:ext cx="5182920" cy="3684240"/>
          </a:xfrm>
          <a:prstGeom prst="rect">
            <a:avLst/>
          </a:prstGeom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</a:rPr>
              <a:t>Second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Third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Fourth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47c3d3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ffffff"/>
                </a:solidFill>
                <a:latin typeface="Arial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7c3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8" name="CustomShape 2"/>
          <p:cNvSpPr/>
          <p:nvPr/>
        </p:nvSpPr>
        <p:spPr>
          <a:xfrm>
            <a:off x="0" y="0"/>
            <a:ext cx="12191760" cy="685764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CustomShape 3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4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5"/>
          <p:cNvSpPr/>
          <p:nvPr/>
        </p:nvSpPr>
        <p:spPr>
          <a:xfrm flipV="1" rot="16200000">
            <a:off x="2665080" y="-266904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6"/>
          <p:cNvSpPr/>
          <p:nvPr/>
        </p:nvSpPr>
        <p:spPr>
          <a:xfrm>
            <a:off x="444600" y="542880"/>
            <a:ext cx="11213640" cy="53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333" name="Group 7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334" name="CustomShape 8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5" name="CustomShape 9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336" name="Group 10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337" name="CustomShape 11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8" name="CustomShape 12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9" name="CustomShape 13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14"/>
          <p:cNvSpPr/>
          <p:nvPr/>
        </p:nvSpPr>
        <p:spPr>
          <a:xfrm>
            <a:off x="11252160" y="6315120"/>
            <a:ext cx="406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F29AEB5F-CEC3-47B6-9D71-DEAA520D1CCE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Arial"/>
            </a:endParaRPr>
          </a:p>
        </p:txBody>
      </p:sp>
      <p:sp>
        <p:nvSpPr>
          <p:cNvPr id="341" name="CustomShape 15"/>
          <p:cNvSpPr/>
          <p:nvPr/>
        </p:nvSpPr>
        <p:spPr>
          <a:xfrm>
            <a:off x="0" y="0"/>
            <a:ext cx="12191760" cy="688392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16"/>
          <p:cNvSpPr/>
          <p:nvPr/>
        </p:nvSpPr>
        <p:spPr>
          <a:xfrm>
            <a:off x="0" y="0"/>
            <a:ext cx="12191760" cy="6883920"/>
          </a:xfrm>
          <a:custGeom>
            <a:avLst/>
            <a:gdLst/>
            <a:ahLst/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CustomShape 17"/>
          <p:cNvSpPr/>
          <p:nvPr/>
        </p:nvSpPr>
        <p:spPr>
          <a:xfrm flipV="1" rot="16200000">
            <a:off x="2965320" y="-2364120"/>
            <a:ext cx="6862320" cy="11591280"/>
          </a:xfrm>
          <a:custGeom>
            <a:avLst/>
            <a:gdLst/>
            <a:ahLst/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rgbClr val="47c3d3"/>
            </a:fgClr>
            <a:bgClr>
              <a:srgbClr val="299cab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18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rgbClr val="47c3d3"/>
            </a:fgClr>
            <a:bgClr>
              <a:srgbClr val="1b687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5" name="CustomShape 19"/>
          <p:cNvSpPr/>
          <p:nvPr/>
        </p:nvSpPr>
        <p:spPr>
          <a:xfrm flipV="1" rot="16200000">
            <a:off x="2665080" y="-2664360"/>
            <a:ext cx="6862320" cy="12191760"/>
          </a:xfrm>
          <a:custGeom>
            <a:avLst/>
            <a:gdLst/>
            <a:ahLst/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PlaceHolder 20"/>
          <p:cNvSpPr>
            <a:spLocks noGrp="1"/>
          </p:cNvSpPr>
          <p:nvPr>
            <p:ph type="title"/>
          </p:nvPr>
        </p:nvSpPr>
        <p:spPr>
          <a:xfrm>
            <a:off x="444600" y="542880"/>
            <a:ext cx="11213640" cy="123660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47" name="Group 21"/>
          <p:cNvGrpSpPr/>
          <p:nvPr/>
        </p:nvGrpSpPr>
        <p:grpSpPr>
          <a:xfrm>
            <a:off x="337320" y="-378360"/>
            <a:ext cx="863280" cy="756720"/>
            <a:chOff x="337320" y="-378360"/>
            <a:chExt cx="863280" cy="756720"/>
          </a:xfrm>
        </p:grpSpPr>
        <p:sp>
          <p:nvSpPr>
            <p:cNvPr id="348" name="CustomShape 22"/>
            <p:cNvSpPr/>
            <p:nvPr/>
          </p:nvSpPr>
          <p:spPr>
            <a:xfrm rot="18900000">
              <a:off x="554040" y="-267480"/>
              <a:ext cx="535320" cy="53532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9" name="CustomShape 23"/>
            <p:cNvSpPr/>
            <p:nvPr/>
          </p:nvSpPr>
          <p:spPr>
            <a:xfrm flipH="1" rot="2700000">
              <a:off x="444240" y="-258840"/>
              <a:ext cx="517680" cy="517680"/>
            </a:xfrm>
            <a:custGeom>
              <a:avLst/>
              <a:gdLst/>
              <a:ahLst/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ltHorz">
              <a:fgClr>
                <a:srgbClr val="2fafff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350" name="Group 24"/>
          <p:cNvGrpSpPr/>
          <p:nvPr/>
        </p:nvGrpSpPr>
        <p:grpSpPr>
          <a:xfrm>
            <a:off x="0" y="1357200"/>
            <a:ext cx="12191760" cy="4845960"/>
            <a:chOff x="0" y="1357200"/>
            <a:chExt cx="12191760" cy="4845960"/>
          </a:xfrm>
        </p:grpSpPr>
        <p:sp>
          <p:nvSpPr>
            <p:cNvPr id="351" name="CustomShape 25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rgbClr val="1b687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2" name="CustomShape 26"/>
            <p:cNvSpPr/>
            <p:nvPr/>
          </p:nvSpPr>
          <p:spPr>
            <a:xfrm flipV="1">
              <a:off x="0" y="1356480"/>
              <a:ext cx="12191760" cy="4845960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3" name="CustomShape 27"/>
          <p:cNvSpPr/>
          <p:nvPr/>
        </p:nvSpPr>
        <p:spPr>
          <a:xfrm flipH="1">
            <a:off x="10781640" y="5448240"/>
            <a:ext cx="1409400" cy="1409400"/>
          </a:xfrm>
          <a:custGeom>
            <a:avLst/>
            <a:gdLst/>
            <a:ahLst/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ltHorz">
            <a:fgClr>
              <a:srgbClr val="1b6872"/>
            </a:fgClr>
            <a:bgClr>
              <a:srgbClr val="47c3d3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PlaceHolder 28"/>
          <p:cNvSpPr>
            <a:spLocks noGrp="1"/>
          </p:cNvSpPr>
          <p:nvPr>
            <p:ph type="sldNum"/>
          </p:nvPr>
        </p:nvSpPr>
        <p:spPr>
          <a:xfrm>
            <a:off x="11252160" y="6315120"/>
            <a:ext cx="40608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BADFF90-3B06-41DA-B0B8-AD3444DBF3CD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55" name="PlaceHolder 29"/>
          <p:cNvSpPr>
            <a:spLocks noGrp="1"/>
          </p:cNvSpPr>
          <p:nvPr>
            <p:ph type="body"/>
          </p:nvPr>
        </p:nvSpPr>
        <p:spPr>
          <a:xfrm>
            <a:off x="1409760" y="1749600"/>
            <a:ext cx="9372240" cy="3358440"/>
          </a:xfrm>
          <a:prstGeom prst="rect">
            <a:avLst/>
          </a:prstGeom>
        </p:spPr>
        <p:txBody>
          <a:bodyPr anchor="ctr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</a:rPr>
              <a:t>Edit Master text styles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video" Target="../media/media1.m4a"/><Relationship Id="rId2" Type="http://schemas.microsoft.com/office/2007/relationships/media" Target="../media/media1.m4a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4a"/><Relationship Id="rId2" Type="http://schemas.microsoft.com/office/2007/relationships/media" Target="../media/media3.m4a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video" Target="../media/media6.m4a"/><Relationship Id="rId3" Type="http://schemas.microsoft.com/office/2007/relationships/media" Target="../media/media6.m4a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video" Target="../media/media9.m4a"/><Relationship Id="rId3" Type="http://schemas.microsoft.com/office/2007/relationships/media" Target="../media/media9.m4a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11.m4a"/><Relationship Id="rId2" Type="http://schemas.microsoft.com/office/2007/relationships/media" Target="../media/media11.m4a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video" Target="../media/media13.m4a"/><Relationship Id="rId2" Type="http://schemas.microsoft.com/office/2007/relationships/media" Target="../media/media13.m4a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7c3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TextShape 1"/>
          <p:cNvSpPr txBox="1"/>
          <p:nvPr/>
        </p:nvSpPr>
        <p:spPr>
          <a:xfrm>
            <a:off x="2761560" y="2395800"/>
            <a:ext cx="7077240" cy="12430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>
                <a:solidFill>
                  <a:srgbClr val="47c3d3"/>
                </a:solidFill>
                <a:latin typeface="Trebuchet MS"/>
                <a:ea typeface="Tahoma"/>
              </a:rPr>
              <a:t>Project overview :Object detection using deep learning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TextShape 2"/>
          <p:cNvSpPr txBox="1"/>
          <p:nvPr/>
        </p:nvSpPr>
        <p:spPr>
          <a:xfrm>
            <a:off x="2761560" y="3721680"/>
            <a:ext cx="7431120" cy="13744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299" strike="noStrike">
                <a:solidFill>
                  <a:srgbClr val="ffffff"/>
                </a:solidFill>
                <a:latin typeface="Arial"/>
              </a:rPr>
              <a:t>Mohammadreza Haghighat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299" strike="noStrike">
                <a:solidFill>
                  <a:srgbClr val="ffffff"/>
                </a:solidFill>
                <a:latin typeface="Arial"/>
              </a:rPr>
              <a:t>Supervisor : Mohamad taghizadeh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400" spc="299" strike="noStrike">
                <a:solidFill>
                  <a:srgbClr val="ffffff"/>
                </a:solidFill>
                <a:latin typeface="Arial"/>
              </a:rPr>
              <a:t>Iran Deep learning center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4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TextShape 1"/>
          <p:cNvSpPr txBox="1"/>
          <p:nvPr/>
        </p:nvSpPr>
        <p:spPr>
          <a:xfrm>
            <a:off x="631080" y="1367280"/>
            <a:ext cx="7569000" cy="49125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Main tools :</a:t>
            </a:r>
            <a:br/>
            <a:br/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- Architecture</a:t>
            </a:r>
            <a:br/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- Model</a:t>
            </a:r>
            <a:br/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- Dataset</a:t>
            </a:r>
            <a:br/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- Implementation Tools</a:t>
            </a:r>
            <a:br/>
            <a:br/>
            <a:br/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TextShape 2"/>
          <p:cNvSpPr txBox="1"/>
          <p:nvPr/>
        </p:nvSpPr>
        <p:spPr>
          <a:xfrm>
            <a:off x="11252160" y="6315120"/>
            <a:ext cx="500040" cy="358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CF1ED22-6959-4D08-A26B-F113A0DD3A5A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1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pic>
        <p:nvPicPr>
          <p:cNvPr id="396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restart="whenNotActive" nodeType="interactiveSeq" fill="hold">
                <p:stCondLst>
                  <p:cond delay="0" evt="onClick">
                    <p:tgtEl>
                      <p:spTgt spid="396"/>
                    </p:tgtEl>
                  </p:cond>
                </p:stCondLst>
                <p:childTnLst>
                  <p:par>
                    <p:cTn id="3" fill="hold">
                      <p:stCondLst>
                        <p:cond delay="0" evt="onClick">
                          <p:tgtEl>
                            <p:spTgt spid="396"/>
                          </p:tgtEl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93951" fill="hold"/>
                                        <p:tgtEl>
                                          <p:spTgt spid="3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extShape 1"/>
          <p:cNvSpPr txBox="1"/>
          <p:nvPr/>
        </p:nvSpPr>
        <p:spPr>
          <a:xfrm>
            <a:off x="342720" y="2039760"/>
            <a:ext cx="7781040" cy="408060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1" lang="en-US" sz="2600" spc="-1" strike="noStrike">
                <a:solidFill>
                  <a:srgbClr val="ffffff"/>
                </a:solidFill>
                <a:latin typeface="Trebuchet MS"/>
              </a:rPr>
              <a:t>Single Shot MultiBox Detector (SSD) :</a:t>
            </a:r>
            <a:br/>
            <a:br/>
            <a:r>
              <a:rPr b="1" lang="en-US" sz="2600" spc="-1" strike="noStrike">
                <a:solidFill>
                  <a:srgbClr val="ffffff"/>
                </a:solidFill>
                <a:latin typeface="Trebuchet MS"/>
              </a:rPr>
              <a:t>- </a:t>
            </a:r>
            <a:r>
              <a:rPr b="0" lang="en-US" sz="2600" spc="-1" strike="noStrike">
                <a:solidFill>
                  <a:srgbClr val="ffffff"/>
                </a:solidFill>
                <a:latin typeface="Trebuchet MS"/>
              </a:rPr>
              <a:t>Hypothesize bounding boxes </a:t>
            </a:r>
            <a:br/>
            <a:r>
              <a:rPr b="0" lang="en-US" sz="2600" spc="-1" strike="noStrike">
                <a:solidFill>
                  <a:srgbClr val="ffffff"/>
                </a:solidFill>
                <a:latin typeface="Trebuchet MS"/>
              </a:rPr>
              <a:t>- Resample pixels or features for each box</a:t>
            </a:r>
            <a:br/>
            <a:r>
              <a:rPr b="0" lang="en-US" sz="2600" spc="-1" strike="noStrike">
                <a:solidFill>
                  <a:srgbClr val="ffffff"/>
                </a:solidFill>
                <a:latin typeface="Trebuchet MS"/>
              </a:rPr>
              <a:t>- Apply a classifier</a:t>
            </a:r>
            <a:br/>
            <a:br/>
            <a:r>
              <a:rPr b="0" lang="en-US" sz="2400" spc="-1" strike="noStrike">
                <a:solidFill>
                  <a:srgbClr val="ffffff"/>
                </a:solidFill>
                <a:latin typeface="Trebuchet MS"/>
              </a:rPr>
              <a:t>The Single Shot MultiBox Detector (SSD) eliminates the multi-stage process above and performs all object detection computations.</a:t>
            </a:r>
            <a:br/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TextShape 2"/>
          <p:cNvSpPr txBox="1"/>
          <p:nvPr/>
        </p:nvSpPr>
        <p:spPr>
          <a:xfrm>
            <a:off x="11252160" y="6315120"/>
            <a:ext cx="491040" cy="2782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4A39268-3F44-4C6D-8C74-40514DF023DD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1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pic>
        <p:nvPicPr>
          <p:cNvPr id="399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7" dur="indefinite" restart="never" nodeType="tmRoot">
          <p:childTnLst>
            <p:seq>
              <p:cTn id="8" restart="whenNotActive" nodeType="interactiveSeq" fill="hold">
                <p:stCondLst>
                  <p:cond delay="0" evt="onClick">
                    <p:tgtEl>
                      <p:spTgt spid="399"/>
                    </p:tgtEl>
                  </p:cond>
                </p:stCondLst>
                <p:childTnLst>
                  <p:par>
                    <p:cTn id="9" fill="hold">
                      <p:stCondLst>
                        <p:cond delay="0" evt="onClick">
                          <p:tgtEl>
                            <p:spTgt spid="399"/>
                          </p:tgtEl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2" dur="91758" fill="hold"/>
                                        <p:tgtEl>
                                          <p:spTgt spid="3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TextShape 1"/>
          <p:cNvSpPr txBox="1"/>
          <p:nvPr/>
        </p:nvSpPr>
        <p:spPr>
          <a:xfrm>
            <a:off x="363240" y="507960"/>
            <a:ext cx="7781040" cy="703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Trebuchet MS"/>
              </a:rPr>
              <a:t>SSD Model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TextShape 2"/>
          <p:cNvSpPr txBox="1"/>
          <p:nvPr/>
        </p:nvSpPr>
        <p:spPr>
          <a:xfrm>
            <a:off x="11252160" y="6315120"/>
            <a:ext cx="495720" cy="255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80D3A2A-373B-4E60-AEAE-77D5DCED98C8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4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pic>
        <p:nvPicPr>
          <p:cNvPr id="402" name="Picture 4" descr=""/>
          <p:cNvPicPr/>
          <p:nvPr/>
        </p:nvPicPr>
        <p:blipFill>
          <a:blip r:embed="rId1"/>
          <a:stretch/>
        </p:blipFill>
        <p:spPr>
          <a:xfrm>
            <a:off x="487800" y="1911960"/>
            <a:ext cx="8544600" cy="4402800"/>
          </a:xfrm>
          <a:prstGeom prst="rect">
            <a:avLst/>
          </a:prstGeom>
          <a:ln>
            <a:noFill/>
          </a:ln>
        </p:spPr>
      </p:pic>
      <p:pic>
        <p:nvPicPr>
          <p:cNvPr id="403" name="Picture 1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restart="whenNotActive" nodeType="interactiveSeq" fill="hold">
                <p:stCondLst>
                  <p:cond delay="0" evt="onClick">
                    <p:tgtEl>
                      <p:spTgt spid="403"/>
                    </p:tgtEl>
                  </p:cond>
                </p:stCondLst>
                <p:childTnLst>
                  <p:par>
                    <p:cTn id="15" fill="hold">
                      <p:stCondLst>
                        <p:cond delay="0" evt="onClick">
                          <p:tgtEl>
                            <p:spTgt spid="403"/>
                          </p:tgtEl>
                        </p:cond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8" dur="54013" fill="hold"/>
                                        <p:tgtEl>
                                          <p:spTgt spid="4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TextShape 1"/>
          <p:cNvSpPr txBox="1"/>
          <p:nvPr/>
        </p:nvSpPr>
        <p:spPr>
          <a:xfrm>
            <a:off x="444600" y="808560"/>
            <a:ext cx="11213640" cy="535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Inception architecture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TextShape 2"/>
          <p:cNvSpPr txBox="1"/>
          <p:nvPr/>
        </p:nvSpPr>
        <p:spPr>
          <a:xfrm>
            <a:off x="11252160" y="6315120"/>
            <a:ext cx="500040" cy="295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09B1FAA-5FD4-4258-ABFC-CCBA7C73D176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pic>
        <p:nvPicPr>
          <p:cNvPr id="406" name="Picture 2" descr=""/>
          <p:cNvPicPr/>
          <p:nvPr/>
        </p:nvPicPr>
        <p:blipFill>
          <a:blip r:embed="rId1"/>
          <a:stretch/>
        </p:blipFill>
        <p:spPr>
          <a:xfrm>
            <a:off x="267480" y="2059920"/>
            <a:ext cx="8031960" cy="4619880"/>
          </a:xfrm>
          <a:prstGeom prst="rect">
            <a:avLst/>
          </a:prstGeom>
          <a:ln>
            <a:noFill/>
          </a:ln>
        </p:spPr>
      </p:pic>
      <p:pic>
        <p:nvPicPr>
          <p:cNvPr id="407" name="Picture 1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9" dur="indefinite" restart="never" nodeType="tmRoot">
          <p:childTnLst>
            <p:seq>
              <p:cTn id="20" restart="whenNotActive" nodeType="interactiveSeq" fill="hold">
                <p:stCondLst>
                  <p:cond delay="0" evt="onClick">
                    <p:tgtEl>
                      <p:spTgt spid="407"/>
                    </p:tgtEl>
                  </p:cond>
                </p:stCondLst>
                <p:childTnLst>
                  <p:par>
                    <p:cTn id="21" fill="hold">
                      <p:stCondLst>
                        <p:cond delay="0" evt="onClick">
                          <p:tgtEl>
                            <p:spTgt spid="407"/>
                          </p:tgtEl>
                        </p:cond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24" dur="121503" fill="hold"/>
                                        <p:tgtEl>
                                          <p:spTgt spid="4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TextShape 1"/>
          <p:cNvSpPr txBox="1"/>
          <p:nvPr/>
        </p:nvSpPr>
        <p:spPr>
          <a:xfrm>
            <a:off x="444600" y="542880"/>
            <a:ext cx="11213640" cy="14216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en-US" sz="3200" spc="-72" strike="noStrike">
                <a:solidFill>
                  <a:srgbClr val="ffffff"/>
                </a:solidFill>
                <a:latin typeface="Trebuchet MS"/>
              </a:rPr>
              <a:t>Data Set</a:t>
            </a:r>
            <a:br/>
            <a:br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TextShape 2"/>
          <p:cNvSpPr txBox="1"/>
          <p:nvPr/>
        </p:nvSpPr>
        <p:spPr>
          <a:xfrm>
            <a:off x="11252160" y="6315120"/>
            <a:ext cx="473400" cy="2959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CA0A9B2-7A88-424D-B29E-3BAED806FE69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410" name="TextShape 3"/>
          <p:cNvSpPr txBox="1"/>
          <p:nvPr/>
        </p:nvSpPr>
        <p:spPr>
          <a:xfrm>
            <a:off x="444600" y="1586520"/>
            <a:ext cx="10699920" cy="4602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The ssd_inception_v2_coco model used in this project is pretrained on the common objects in context (COCO data set), a large-scale data set that contains 1.5 million object instances and more than 200,000 labeled images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COCO is a large-scale object detection, segmentation, and captioning dataset. COCO has several features: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Object segmentation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Recognition in context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Superpixel stuff segmentation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330K images (&gt;200K labeled)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1.5 million object instances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80 object categories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91 stuff categories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2000" spc="-1" strike="noStrike">
                <a:solidFill>
                  <a:srgbClr val="ffffff"/>
                </a:solidFill>
                <a:latin typeface="Arial"/>
              </a:rPr>
              <a:t>5 captions per image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1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25" dur="indefinite" restart="never" nodeType="tmRoot">
          <p:childTnLst>
            <p:seq>
              <p:cTn id="26" restart="whenNotActive" nodeType="interactiveSeq" fill="hold">
                <p:stCondLst>
                  <p:cond delay="0" evt="onClick">
                    <p:tgtEl>
                      <p:spTgt spid="411"/>
                    </p:tgtEl>
                  </p:cond>
                </p:stCondLst>
                <p:childTnLst>
                  <p:par>
                    <p:cTn id="27" fill="hold">
                      <p:stCondLst>
                        <p:cond delay="0" evt="onClick">
                          <p:tgtEl>
                            <p:spTgt spid="411"/>
                          </p:tgtEl>
                        </p:cond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30" dur="109299" fill="hold"/>
                                        <p:tgtEl>
                                          <p:spTgt spid="4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TextShape 1"/>
          <p:cNvSpPr txBox="1"/>
          <p:nvPr/>
        </p:nvSpPr>
        <p:spPr>
          <a:xfrm>
            <a:off x="444600" y="542880"/>
            <a:ext cx="11213640" cy="535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TextShape 2"/>
          <p:cNvSpPr txBox="1"/>
          <p:nvPr/>
        </p:nvSpPr>
        <p:spPr>
          <a:xfrm>
            <a:off x="11252160" y="6315120"/>
            <a:ext cx="468720" cy="2602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79C2679-D0BC-493B-8944-B71B0F31327F}" type="slidenum"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&lt;number&gt;</a:t>
            </a:fld>
            <a:r>
              <a:rPr b="0" lang="en-US" sz="1000" spc="-1" strike="noStrike">
                <a:solidFill>
                  <a:srgbClr val="ffffff"/>
                </a:solidFill>
                <a:latin typeface="Trade Gothic LT Pro"/>
              </a:rPr>
              <a:t> of 7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1409760" y="1749600"/>
            <a:ext cx="9372240" cy="33584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6000" spc="-1" strike="noStrike" u="sng">
                <a:solidFill>
                  <a:srgbClr val="ffffff"/>
                </a:solidFill>
                <a:uFillTx/>
                <a:latin typeface="Arial"/>
              </a:rPr>
              <a:t>Thank you.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5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5973840" y="3306600"/>
            <a:ext cx="244080" cy="24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" dur="indefinite" restart="never" nodeType="tmRoot">
          <p:childTnLst>
            <p:seq>
              <p:cTn id="32" restart="whenNotActive" nodeType="interactiveSeq" fill="hold">
                <p:stCondLst>
                  <p:cond delay="0" evt="onClick">
                    <p:tgtEl>
                      <p:spTgt spid="415"/>
                    </p:tgtEl>
                  </p:cond>
                </p:stCondLst>
                <p:childTnLst>
                  <p:par>
                    <p:cTn id="33" fill="hold">
                      <p:stCondLst>
                        <p:cond delay="0" evt="onClick">
                          <p:tgtEl>
                            <p:spTgt spid="415"/>
                          </p:tgtEl>
                        </p:cond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36" dur="66459" fill="hold"/>
                                        <p:tgtEl>
                                          <p:spTgt spid="4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Application>LibreOffice/6.4.7.2$Linux_X86_64 LibreOffice_project/40$Build-2</Application>
  <Words>70</Words>
  <Paragraphs>28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2021-08-19T13:14:43Z</dcterms:created>
  <dc:creator/>
  <dc:description/>
  <dc:language>en-US</dc:language>
  <cp:lastModifiedBy/>
  <dcterms:modified xsi:type="dcterms:W3CDTF">2023-10-05T11:58:38Z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0x01010079F111ED35F8CC479449609E8A0923A6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6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7</vt:i4>
  </property>
</Properties>
</file>